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9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4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4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20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0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6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56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9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478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8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D9FDC-0490-4CB3-AAAF-B9C088B86526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23412-2416-40A4-B420-A1D35ED21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8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68045" y="800300"/>
            <a:ext cx="249140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b">
            <a:spAutoFit/>
          </a:bodyPr>
          <a:lstStyle/>
          <a:p>
            <a:pPr algn="ctr"/>
            <a:r>
              <a:rPr lang="en-US" sz="1400" dirty="0" smtClean="0"/>
              <a:t>L. Jeff Carr</a:t>
            </a:r>
          </a:p>
          <a:p>
            <a:pPr algn="ctr"/>
            <a:r>
              <a:rPr lang="en-US" sz="1400" b="1" dirty="0" smtClean="0"/>
              <a:t>Police Chief </a:t>
            </a:r>
            <a:endParaRPr lang="en-US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99348" y="2205042"/>
            <a:ext cx="241558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Lieutenant Case Winder</a:t>
            </a:r>
          </a:p>
          <a:p>
            <a:pPr algn="ctr"/>
            <a:r>
              <a:rPr lang="en-US" sz="1400" dirty="0" smtClean="0"/>
              <a:t>   </a:t>
            </a:r>
            <a:r>
              <a:rPr lang="en-US" sz="1200" b="1" dirty="0" smtClean="0"/>
              <a:t>Special Services Division</a:t>
            </a:r>
            <a:endParaRPr lang="en-U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48554" y="2235818"/>
            <a:ext cx="251000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Lieutenant Nathan Thompson</a:t>
            </a:r>
          </a:p>
          <a:p>
            <a:pPr algn="ctr"/>
            <a:r>
              <a:rPr lang="en-US" sz="14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Lieutenant Matt 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Adams</a:t>
            </a:r>
          </a:p>
          <a:p>
            <a:pPr algn="ctr"/>
            <a:r>
              <a:rPr lang="en-US" sz="1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Patrol Division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46293" y="2235818"/>
            <a:ext cx="2542488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Lieutenant Adrian Montelongo </a:t>
            </a:r>
            <a:r>
              <a:rPr lang="en-US" sz="1200" b="1" dirty="0" smtClean="0"/>
              <a:t>Investigations Division</a:t>
            </a:r>
            <a:endParaRPr lang="en-US" sz="1200" b="1" dirty="0"/>
          </a:p>
        </p:txBody>
      </p:sp>
      <p:sp>
        <p:nvSpPr>
          <p:cNvPr id="14" name="Rectangle 13"/>
          <p:cNvSpPr/>
          <p:nvPr/>
        </p:nvSpPr>
        <p:spPr>
          <a:xfrm>
            <a:off x="4568046" y="1502251"/>
            <a:ext cx="2491408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 smtClean="0"/>
              <a:t>Robert Hansen</a:t>
            </a:r>
          </a:p>
          <a:p>
            <a:pPr algn="ctr"/>
            <a:r>
              <a:rPr lang="en-US" sz="1400" b="1" dirty="0" smtClean="0"/>
              <a:t>Deputy Chief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84159" y="93006"/>
            <a:ext cx="49828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SOUTH JORDAN POLICE DEPARTMENT</a:t>
            </a: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471" y="306485"/>
            <a:ext cx="1091129" cy="15108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537" y="306485"/>
            <a:ext cx="1542713" cy="12555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99348" y="2973052"/>
            <a:ext cx="2415580" cy="3647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Sergeant Mark Squire</a:t>
            </a:r>
          </a:p>
          <a:p>
            <a:r>
              <a:rPr lang="en-US" sz="1100" dirty="0" smtClean="0"/>
              <a:t>Traffic Unit / CRASH Team</a:t>
            </a:r>
          </a:p>
          <a:p>
            <a:r>
              <a:rPr lang="en-US" sz="1100" dirty="0" smtClean="0"/>
              <a:t>Crossing Guards</a:t>
            </a:r>
          </a:p>
          <a:p>
            <a:endParaRPr lang="en-US" sz="1100" dirty="0" smtClean="0"/>
          </a:p>
          <a:p>
            <a:r>
              <a:rPr lang="en-US" sz="1100" b="1" dirty="0" smtClean="0"/>
              <a:t>Sergeant Eric Anderson</a:t>
            </a:r>
          </a:p>
          <a:p>
            <a:r>
              <a:rPr lang="en-US" sz="1100" dirty="0" smtClean="0"/>
              <a:t>School Resource Unit</a:t>
            </a:r>
          </a:p>
          <a:p>
            <a:r>
              <a:rPr lang="en-US" sz="1100" dirty="0" smtClean="0"/>
              <a:t>COP/Special Events/PIO</a:t>
            </a:r>
          </a:p>
          <a:p>
            <a:endParaRPr lang="en-US" sz="1100" dirty="0"/>
          </a:p>
          <a:p>
            <a:r>
              <a:rPr lang="en-US" sz="1100" b="1" dirty="0" smtClean="0"/>
              <a:t>Sergeant </a:t>
            </a:r>
            <a:r>
              <a:rPr lang="en-US" sz="1100" b="1" dirty="0" smtClean="0"/>
              <a:t>Colton Weeks </a:t>
            </a:r>
            <a:endParaRPr lang="en-US" sz="1100" b="1" dirty="0" smtClean="0"/>
          </a:p>
          <a:p>
            <a:r>
              <a:rPr lang="en-US" sz="1100" dirty="0" smtClean="0"/>
              <a:t>Training Unit</a:t>
            </a:r>
          </a:p>
          <a:p>
            <a:endParaRPr lang="en-US" sz="1100" dirty="0"/>
          </a:p>
          <a:p>
            <a:r>
              <a:rPr lang="en-US" sz="1100" b="1" dirty="0" smtClean="0"/>
              <a:t>Renata Treat</a:t>
            </a:r>
          </a:p>
          <a:p>
            <a:r>
              <a:rPr lang="en-US" sz="1100" dirty="0" smtClean="0"/>
              <a:t>Support Services Unit</a:t>
            </a:r>
          </a:p>
          <a:p>
            <a:endParaRPr lang="en-US" sz="1100" dirty="0"/>
          </a:p>
          <a:p>
            <a:r>
              <a:rPr lang="en-US" sz="1100" b="1" dirty="0" smtClean="0"/>
              <a:t>Jill Rasmussen</a:t>
            </a:r>
          </a:p>
          <a:p>
            <a:r>
              <a:rPr lang="en-US" sz="1100" dirty="0" smtClean="0"/>
              <a:t>Animal Services Unit</a:t>
            </a:r>
          </a:p>
          <a:p>
            <a:endParaRPr lang="en-US" sz="1100" dirty="0"/>
          </a:p>
          <a:p>
            <a:r>
              <a:rPr lang="en-US" sz="1100" b="1" dirty="0" smtClean="0"/>
              <a:t>Other Units</a:t>
            </a:r>
          </a:p>
          <a:p>
            <a:r>
              <a:rPr lang="en-US" sz="1100" dirty="0" smtClean="0"/>
              <a:t>Peer </a:t>
            </a:r>
            <a:r>
              <a:rPr lang="en-US" sz="1100" dirty="0" smtClean="0"/>
              <a:t>Support Unit</a:t>
            </a:r>
          </a:p>
          <a:p>
            <a:r>
              <a:rPr lang="en-US" sz="1100" dirty="0" smtClean="0"/>
              <a:t>Public Order Unit</a:t>
            </a:r>
          </a:p>
          <a:p>
            <a:r>
              <a:rPr lang="en-US" sz="1100" dirty="0" smtClean="0"/>
              <a:t>Honor Guard Unit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57613" y="3154051"/>
            <a:ext cx="2491883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Sergeant Josh Baker</a:t>
            </a:r>
          </a:p>
          <a:p>
            <a:r>
              <a:rPr lang="en-US" sz="1100" b="1" dirty="0" smtClean="0"/>
              <a:t>Sergeant TJ </a:t>
            </a:r>
            <a:r>
              <a:rPr lang="en-US" sz="1100" b="1" dirty="0" smtClean="0"/>
              <a:t>Wenner</a:t>
            </a:r>
          </a:p>
          <a:p>
            <a:r>
              <a:rPr lang="en-US" sz="1100" b="1" dirty="0" smtClean="0"/>
              <a:t>Sergeant Sebastion Dessert</a:t>
            </a:r>
            <a:endParaRPr lang="en-US" sz="1100" b="1" dirty="0" smtClean="0"/>
          </a:p>
          <a:p>
            <a:r>
              <a:rPr lang="en-US" sz="1100" b="1" dirty="0" smtClean="0"/>
              <a:t>Sergeant Rachel Smith</a:t>
            </a:r>
          </a:p>
          <a:p>
            <a:r>
              <a:rPr lang="en-US" sz="1100" b="1" dirty="0" smtClean="0"/>
              <a:t>Sergeant Paul </a:t>
            </a:r>
            <a:r>
              <a:rPr lang="en-US" sz="1100" b="1" dirty="0" smtClean="0"/>
              <a:t>Houston</a:t>
            </a:r>
          </a:p>
          <a:p>
            <a:r>
              <a:rPr lang="en-US" sz="1100" b="1" dirty="0" smtClean="0"/>
              <a:t>Sergeant Johnny Serrano</a:t>
            </a:r>
            <a:endParaRPr lang="en-US" sz="1100" b="1" dirty="0" smtClean="0"/>
          </a:p>
          <a:p>
            <a:endParaRPr lang="en-US" sz="1100" b="1" dirty="0"/>
          </a:p>
          <a:p>
            <a:r>
              <a:rPr lang="en-US" sz="1100" dirty="0" smtClean="0"/>
              <a:t>Day Shift Patrol</a:t>
            </a:r>
          </a:p>
          <a:p>
            <a:r>
              <a:rPr lang="en-US" sz="1100" dirty="0" smtClean="0"/>
              <a:t>Afternoon Shift Patrol</a:t>
            </a:r>
          </a:p>
          <a:p>
            <a:r>
              <a:rPr lang="en-US" sz="1100" dirty="0" smtClean="0"/>
              <a:t>Graveyard Shift Patrol</a:t>
            </a:r>
          </a:p>
          <a:p>
            <a:endParaRPr lang="en-US" sz="1100" dirty="0" smtClean="0"/>
          </a:p>
          <a:p>
            <a:endParaRPr lang="en-US" sz="1100" dirty="0"/>
          </a:p>
          <a:p>
            <a:endParaRPr lang="en-US" sz="1100" dirty="0" smtClean="0"/>
          </a:p>
          <a:p>
            <a:r>
              <a:rPr lang="en-US" sz="1100" b="1" dirty="0" smtClean="0"/>
              <a:t>Other Units</a:t>
            </a:r>
            <a:endParaRPr lang="en-US" sz="1100" b="1" dirty="0"/>
          </a:p>
          <a:p>
            <a:r>
              <a:rPr lang="en-US" sz="1100" dirty="0" smtClean="0"/>
              <a:t>Crisis Negotiation </a:t>
            </a:r>
            <a:r>
              <a:rPr lang="en-US" sz="1100" dirty="0" smtClean="0"/>
              <a:t>Unit</a:t>
            </a:r>
          </a:p>
          <a:p>
            <a:r>
              <a:rPr lang="en-US" sz="1100" dirty="0"/>
              <a:t>Drone </a:t>
            </a:r>
            <a:r>
              <a:rPr lang="en-US" sz="1100" dirty="0" smtClean="0"/>
              <a:t>Unit</a:t>
            </a:r>
            <a:endParaRPr lang="en-US" sz="1100" dirty="0" smtClean="0"/>
          </a:p>
          <a:p>
            <a:r>
              <a:rPr lang="en-US" sz="1100" dirty="0" smtClean="0"/>
              <a:t>K-9 Unit</a:t>
            </a:r>
          </a:p>
          <a:p>
            <a:r>
              <a:rPr lang="en-US" sz="1100" dirty="0" smtClean="0"/>
              <a:t>SWAT Team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46293" y="2968442"/>
            <a:ext cx="2542488" cy="3493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Sergeant David Lovendahl</a:t>
            </a:r>
          </a:p>
          <a:p>
            <a:r>
              <a:rPr lang="en-US" sz="1100" dirty="0"/>
              <a:t>Property Crimes</a:t>
            </a:r>
          </a:p>
          <a:p>
            <a:endParaRPr lang="en-US" sz="1100" dirty="0" smtClean="0"/>
          </a:p>
          <a:p>
            <a:r>
              <a:rPr lang="en-US" sz="1100" b="1" dirty="0" smtClean="0"/>
              <a:t>Sergeant Brett Talbot</a:t>
            </a:r>
            <a:endParaRPr lang="en-US" sz="1100" b="1" dirty="0"/>
          </a:p>
          <a:p>
            <a:r>
              <a:rPr lang="en-US" sz="1100" dirty="0" smtClean="0"/>
              <a:t>Persons </a:t>
            </a:r>
            <a:r>
              <a:rPr lang="en-US" sz="1100" dirty="0" smtClean="0"/>
              <a:t>Crimes</a:t>
            </a:r>
          </a:p>
          <a:p>
            <a:r>
              <a:rPr lang="en-US" sz="1100" dirty="0" smtClean="0"/>
              <a:t>Homeland </a:t>
            </a:r>
            <a:r>
              <a:rPr lang="en-US" sz="1100" dirty="0" smtClean="0"/>
              <a:t>Security - ILO</a:t>
            </a:r>
          </a:p>
          <a:p>
            <a:endParaRPr lang="en-US" sz="1100" dirty="0"/>
          </a:p>
          <a:p>
            <a:r>
              <a:rPr lang="en-US" sz="1100" b="1" dirty="0" smtClean="0"/>
              <a:t>Jodi Skogg</a:t>
            </a:r>
          </a:p>
          <a:p>
            <a:r>
              <a:rPr lang="en-US" sz="1100" dirty="0" smtClean="0"/>
              <a:t>Property and Evidence Unit</a:t>
            </a:r>
          </a:p>
          <a:p>
            <a:r>
              <a:rPr lang="en-US" sz="1100" dirty="0" smtClean="0"/>
              <a:t>Crime Scene Response</a:t>
            </a:r>
          </a:p>
          <a:p>
            <a:endParaRPr lang="en-US" sz="1100" dirty="0"/>
          </a:p>
          <a:p>
            <a:r>
              <a:rPr lang="en-US" sz="1100" b="1" dirty="0" smtClean="0"/>
              <a:t>Kylee Cornwall</a:t>
            </a:r>
          </a:p>
          <a:p>
            <a:r>
              <a:rPr lang="en-US" sz="1100" dirty="0" smtClean="0"/>
              <a:t>Victim Services Unit</a:t>
            </a:r>
          </a:p>
          <a:p>
            <a:endParaRPr lang="en-US" sz="1100" dirty="0"/>
          </a:p>
          <a:p>
            <a:r>
              <a:rPr lang="en-US" sz="1100" b="1" dirty="0" smtClean="0"/>
              <a:t>Other Units/Taskforces</a:t>
            </a:r>
          </a:p>
          <a:p>
            <a:r>
              <a:rPr lang="en-US" sz="1100" dirty="0" smtClean="0"/>
              <a:t>ICAC</a:t>
            </a:r>
          </a:p>
          <a:p>
            <a:r>
              <a:rPr lang="en-US" sz="1100" dirty="0" smtClean="0"/>
              <a:t>HSI</a:t>
            </a:r>
          </a:p>
          <a:p>
            <a:r>
              <a:rPr lang="en-US" sz="1100" dirty="0" smtClean="0"/>
              <a:t>FBI Violent Crimes</a:t>
            </a:r>
          </a:p>
          <a:p>
            <a:r>
              <a:rPr lang="en-US" sz="1100" dirty="0" smtClean="0"/>
              <a:t>DEA Overdose</a:t>
            </a:r>
          </a:p>
          <a:p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7492093" y="861855"/>
            <a:ext cx="143584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Jeanene Clark </a:t>
            </a:r>
          </a:p>
          <a:p>
            <a:pPr algn="ctr"/>
            <a:r>
              <a:rPr lang="en-US" sz="1000" b="1" dirty="0" smtClean="0"/>
              <a:t>Executive Assistant </a:t>
            </a:r>
            <a:endParaRPr lang="en-US" sz="1000" b="1" dirty="0"/>
          </a:p>
        </p:txBody>
      </p:sp>
      <p:cxnSp>
        <p:nvCxnSpPr>
          <p:cNvPr id="19" name="Straight Connector 18"/>
          <p:cNvCxnSpPr>
            <a:stCxn id="7" idx="2"/>
            <a:endCxn id="14" idx="0"/>
          </p:cNvCxnSpPr>
          <p:nvPr/>
        </p:nvCxnSpPr>
        <p:spPr>
          <a:xfrm>
            <a:off x="5813750" y="1323520"/>
            <a:ext cx="0" cy="1787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3"/>
            <a:endCxn id="15" idx="1"/>
          </p:cNvCxnSpPr>
          <p:nvPr/>
        </p:nvCxnSpPr>
        <p:spPr>
          <a:xfrm>
            <a:off x="7059454" y="1061910"/>
            <a:ext cx="4326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0" idx="0"/>
          </p:cNvCxnSpPr>
          <p:nvPr/>
        </p:nvCxnSpPr>
        <p:spPr>
          <a:xfrm flipH="1">
            <a:off x="5803555" y="2025470"/>
            <a:ext cx="2" cy="2103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058556" y="1888907"/>
            <a:ext cx="23173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407138" y="1888907"/>
            <a:ext cx="21609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07138" y="1888907"/>
            <a:ext cx="0" cy="3143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9372546" y="1888907"/>
            <a:ext cx="3316" cy="3143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9" idx="2"/>
            <a:endCxn id="6" idx="0"/>
          </p:cNvCxnSpPr>
          <p:nvPr/>
        </p:nvCxnSpPr>
        <p:spPr>
          <a:xfrm>
            <a:off x="2407138" y="2728262"/>
            <a:ext cx="0" cy="244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18" idx="0"/>
            <a:endCxn id="11" idx="2"/>
          </p:cNvCxnSpPr>
          <p:nvPr/>
        </p:nvCxnSpPr>
        <p:spPr>
          <a:xfrm flipV="1">
            <a:off x="9417537" y="2728261"/>
            <a:ext cx="0" cy="2401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183192" y="1380027"/>
            <a:ext cx="1809574" cy="40011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 smtClean="0"/>
              <a:t>Kevin Tingey</a:t>
            </a:r>
          </a:p>
          <a:p>
            <a:r>
              <a:rPr lang="en-US" sz="1000" b="1" dirty="0" smtClean="0"/>
              <a:t>Technical Services</a:t>
            </a:r>
            <a:endParaRPr lang="en-US" sz="1000" b="1" dirty="0"/>
          </a:p>
        </p:txBody>
      </p:sp>
      <p:cxnSp>
        <p:nvCxnSpPr>
          <p:cNvPr id="84" name="Straight Connector 83"/>
          <p:cNvCxnSpPr>
            <a:stCxn id="78" idx="3"/>
          </p:cNvCxnSpPr>
          <p:nvPr/>
        </p:nvCxnSpPr>
        <p:spPr>
          <a:xfrm>
            <a:off x="3992766" y="1580082"/>
            <a:ext cx="5752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1168184" y="6488668"/>
            <a:ext cx="8098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07/29/2025</a:t>
            </a:r>
            <a:endParaRPr lang="en-US" sz="1000" dirty="0"/>
          </a:p>
        </p:txBody>
      </p:sp>
      <p:cxnSp>
        <p:nvCxnSpPr>
          <p:cNvPr id="29" name="Straight Connector 28"/>
          <p:cNvCxnSpPr>
            <a:stCxn id="12" idx="0"/>
            <a:endCxn id="10" idx="2"/>
          </p:cNvCxnSpPr>
          <p:nvPr/>
        </p:nvCxnSpPr>
        <p:spPr>
          <a:xfrm flipV="1">
            <a:off x="5803555" y="2943704"/>
            <a:ext cx="0" cy="2103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13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162</Words>
  <Application>Microsoft Office PowerPoint</Application>
  <PresentationFormat>Widescreen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SJC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Jeanene Clark</dc:creator>
  <cp:lastModifiedBy>Jeanene Clark</cp:lastModifiedBy>
  <cp:revision>56</cp:revision>
  <cp:lastPrinted>2025-07-29T21:40:02Z</cp:lastPrinted>
  <dcterms:created xsi:type="dcterms:W3CDTF">2019-06-28T17:23:36Z</dcterms:created>
  <dcterms:modified xsi:type="dcterms:W3CDTF">2025-07-29T21:53:41Z</dcterms:modified>
</cp:coreProperties>
</file>